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A3DC-5EBF-41E7-805E-0662A21A2577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F90F-8230-46A2-AAF3-992E53A2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3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A3DC-5EBF-41E7-805E-0662A21A2577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F90F-8230-46A2-AAF3-992E53A2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5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A3DC-5EBF-41E7-805E-0662A21A2577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F90F-8230-46A2-AAF3-992E53A2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0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A3DC-5EBF-41E7-805E-0662A21A2577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F90F-8230-46A2-AAF3-992E53A2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8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A3DC-5EBF-41E7-805E-0662A21A2577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F90F-8230-46A2-AAF3-992E53A2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1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A3DC-5EBF-41E7-805E-0662A21A2577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F90F-8230-46A2-AAF3-992E53A2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6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A3DC-5EBF-41E7-805E-0662A21A2577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F90F-8230-46A2-AAF3-992E53A2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6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A3DC-5EBF-41E7-805E-0662A21A2577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F90F-8230-46A2-AAF3-992E53A2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5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A3DC-5EBF-41E7-805E-0662A21A2577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F90F-8230-46A2-AAF3-992E53A2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8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A3DC-5EBF-41E7-805E-0662A21A2577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F90F-8230-46A2-AAF3-992E53A2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6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A3DC-5EBF-41E7-805E-0662A21A2577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F90F-8230-46A2-AAF3-992E53A2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2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A3DC-5EBF-41E7-805E-0662A21A2577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EF90F-8230-46A2-AAF3-992E53A2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6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Berlin Sans FB Demi" pitchFamily="34" charset="0"/>
              </a:rPr>
              <a:t>Exponents</a:t>
            </a:r>
            <a:endParaRPr lang="en-US" sz="88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3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exponents?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Exponents are a quick way to show how many times a number (the base number) is multiplied by itself.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7526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Exponential form: 5</a:t>
            </a:r>
          </a:p>
          <a:p>
            <a:r>
              <a:rPr lang="en-US" sz="6000" dirty="0" smtClean="0"/>
              <a:t>Expanded form: 5 x 5 x 5</a:t>
            </a:r>
          </a:p>
          <a:p>
            <a:r>
              <a:rPr lang="en-US" sz="6000" dirty="0" smtClean="0"/>
              <a:t>Standard form: 125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1794164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75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914400"/>
            <a:ext cx="426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6</a:t>
            </a:r>
          </a:p>
          <a:p>
            <a:endParaRPr lang="en-US" sz="4400" dirty="0"/>
          </a:p>
          <a:p>
            <a:r>
              <a:rPr lang="en-US" sz="4400" dirty="0" smtClean="0"/>
              <a:t>8</a:t>
            </a:r>
          </a:p>
          <a:p>
            <a:endParaRPr lang="en-US" sz="4400" dirty="0"/>
          </a:p>
          <a:p>
            <a:r>
              <a:rPr lang="en-US" sz="4400" dirty="0" smtClean="0"/>
              <a:t>3</a:t>
            </a:r>
          </a:p>
          <a:p>
            <a:endParaRPr lang="en-US" sz="4400" dirty="0"/>
          </a:p>
          <a:p>
            <a:r>
              <a:rPr lang="en-US" sz="4400" dirty="0" smtClean="0"/>
              <a:t>4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914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133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505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800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238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091" y="838200"/>
            <a:ext cx="51816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1296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84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243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1024</a:t>
            </a:r>
            <a:endParaRPr lang="en-US" sz="32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28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3  x  2  =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914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914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764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3  x  2  =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914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914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4300" y="883622"/>
            <a:ext cx="1866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25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372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Write 10 x 10 x 10 x10 in exponential form</a:t>
            </a:r>
          </a:p>
          <a:p>
            <a:pPr algn="ctr"/>
            <a:endParaRPr lang="en-US" sz="4400" dirty="0"/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Write 6   in expanded form</a:t>
            </a:r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Write 3  in standard form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3124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337214" y="52578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9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6652</TotalTime>
  <Words>91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Exponents</vt:lpstr>
      <vt:lpstr>What are exponents?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</dc:title>
  <dc:creator>Windows User</dc:creator>
  <cp:lastModifiedBy>Windows User</cp:lastModifiedBy>
  <cp:revision>6</cp:revision>
  <dcterms:created xsi:type="dcterms:W3CDTF">2013-08-17T20:36:30Z</dcterms:created>
  <dcterms:modified xsi:type="dcterms:W3CDTF">2013-08-22T11:29:08Z</dcterms:modified>
</cp:coreProperties>
</file>