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A996-C062-4371-AE9B-B96083604D2A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579DEE-239B-485E-BC37-BD00F1CD39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A996-C062-4371-AE9B-B96083604D2A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9DEE-239B-485E-BC37-BD00F1CD39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F579DEE-239B-485E-BC37-BD00F1CD392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A996-C062-4371-AE9B-B96083604D2A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A996-C062-4371-AE9B-B96083604D2A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F579DEE-239B-485E-BC37-BD00F1CD39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A996-C062-4371-AE9B-B96083604D2A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579DEE-239B-485E-BC37-BD00F1CD39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C13A996-C062-4371-AE9B-B96083604D2A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9DEE-239B-485E-BC37-BD00F1CD39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A996-C062-4371-AE9B-B96083604D2A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F579DEE-239B-485E-BC37-BD00F1CD392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A996-C062-4371-AE9B-B96083604D2A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F579DEE-239B-485E-BC37-BD00F1CD39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A996-C062-4371-AE9B-B96083604D2A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579DEE-239B-485E-BC37-BD00F1CD39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579DEE-239B-485E-BC37-BD00F1CD392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A996-C062-4371-AE9B-B96083604D2A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F579DEE-239B-485E-BC37-BD00F1CD39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C13A996-C062-4371-AE9B-B96083604D2A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13A996-C062-4371-AE9B-B96083604D2A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579DEE-239B-485E-BC37-BD00F1CD392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Greatest Common Factor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3500643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How can divisibility rules assist you in finding factors of a number?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28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the Least Common Multiple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 Draw an upper case M</a:t>
            </a:r>
          </a:p>
          <a:p>
            <a:r>
              <a:rPr lang="en-US" dirty="0" smtClean="0"/>
              <a:t>2. Place the 12 and 4 on the M’s legs.</a:t>
            </a:r>
          </a:p>
          <a:p>
            <a:r>
              <a:rPr lang="en-US" dirty="0" smtClean="0"/>
              <a:t>3. Write multiplication problems using the numbers (12 x 1, 12 x 2…) Write the answer as you go</a:t>
            </a:r>
          </a:p>
          <a:p>
            <a:r>
              <a:rPr lang="en-US" dirty="0" smtClean="0"/>
              <a:t>4. Circle any answer that both 12 and 4 have in common.</a:t>
            </a:r>
          </a:p>
          <a:p>
            <a:r>
              <a:rPr lang="en-US" dirty="0" smtClean="0"/>
              <a:t>5. Find the lowest number and that is the LCM!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86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LCM of 9 and 12?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12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least common multiple of 5 and 6?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07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 factor is a whole number that divides evenly into another number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77718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Greatest Common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5400" dirty="0" smtClean="0"/>
              <a:t>The greatest number that divides evenly into two or more numbers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9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the Greatest Common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 Place the two number in the largest layer of the “cake”</a:t>
            </a:r>
          </a:p>
          <a:p>
            <a:r>
              <a:rPr lang="en-US" dirty="0" smtClean="0"/>
              <a:t>2. Start with two and see if both number are divisible by 2 evenly. If it does, write the answer of each below in the next layer. </a:t>
            </a:r>
          </a:p>
          <a:p>
            <a:r>
              <a:rPr lang="en-US" dirty="0" smtClean="0"/>
              <a:t>3. If you can’t divide by 2 continue on to 3….</a:t>
            </a:r>
          </a:p>
          <a:p>
            <a:r>
              <a:rPr lang="en-US" dirty="0" smtClean="0"/>
              <a:t>4. Continue until you can no longer divide evenly</a:t>
            </a:r>
          </a:p>
          <a:p>
            <a:r>
              <a:rPr lang="en-US" dirty="0" smtClean="0"/>
              <a:t>5. Take all of the numbers you divided by and multiply them together. The product is the GCF!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8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GCF of 16 and 8?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38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GCF of 12 and 36?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94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Least Common Multiple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48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multiple is the product of any given whole number and another whole number.</a:t>
            </a:r>
          </a:p>
          <a:p>
            <a:endParaRPr lang="en-US" dirty="0"/>
          </a:p>
          <a:p>
            <a:pPr lvl="1"/>
            <a:r>
              <a:rPr lang="en-US" dirty="0" smtClean="0"/>
              <a:t>Example: 6 is a multiple of 3 because 3 x 2 =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50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Common Multiple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smallest number that is a multiple of two or more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67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9993</TotalTime>
  <Words>305</Words>
  <Application>Microsoft Office PowerPoint</Application>
  <PresentationFormat>On-screen Show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Greatest Common Factor</vt:lpstr>
      <vt:lpstr>Factors </vt:lpstr>
      <vt:lpstr>Greatest Common Factor</vt:lpstr>
      <vt:lpstr>How to find the Greatest Common Factor</vt:lpstr>
      <vt:lpstr>Example</vt:lpstr>
      <vt:lpstr>Example</vt:lpstr>
      <vt:lpstr>Least Common Multiple</vt:lpstr>
      <vt:lpstr>Multiple</vt:lpstr>
      <vt:lpstr>Least Common Multiple </vt:lpstr>
      <vt:lpstr>How to find the Least Common Multiple</vt:lpstr>
      <vt:lpstr>Example</vt:lpstr>
      <vt:lpstr>Example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Greatest Common Factor</dc:title>
  <dc:creator>Windows User</dc:creator>
  <cp:lastModifiedBy>Windows User</cp:lastModifiedBy>
  <cp:revision>4</cp:revision>
  <dcterms:created xsi:type="dcterms:W3CDTF">2013-09-04T00:21:46Z</dcterms:created>
  <dcterms:modified xsi:type="dcterms:W3CDTF">2013-09-10T22:55:29Z</dcterms:modified>
</cp:coreProperties>
</file>