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CE5EC7C-E05F-42C0-9988-9AE28FE887C1}" type="datetimeFigureOut">
              <a:rPr lang="en-US" smtClean="0"/>
              <a:t>8/17/2013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9A55C63-E6D7-40E5-8190-C5AB8F7191D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5EC7C-E05F-42C0-9988-9AE28FE887C1}" type="datetimeFigureOut">
              <a:rPr lang="en-US" smtClean="0"/>
              <a:t>8/17/2013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55C63-E6D7-40E5-8190-C5AB8F7191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5EC7C-E05F-42C0-9988-9AE28FE887C1}" type="datetimeFigureOut">
              <a:rPr lang="en-US" smtClean="0"/>
              <a:t>8/17/2013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55C63-E6D7-40E5-8190-C5AB8F7191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CE5EC7C-E05F-42C0-9988-9AE28FE887C1}" type="datetimeFigureOut">
              <a:rPr lang="en-US" smtClean="0"/>
              <a:t>8/17/2013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9A55C63-E6D7-40E5-8190-C5AB8F7191D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CE5EC7C-E05F-42C0-9988-9AE28FE887C1}" type="datetimeFigureOut">
              <a:rPr lang="en-US" smtClean="0"/>
              <a:t>8/17/2013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9A55C63-E6D7-40E5-8190-C5AB8F7191D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5EC7C-E05F-42C0-9988-9AE28FE887C1}" type="datetimeFigureOut">
              <a:rPr lang="en-US" smtClean="0"/>
              <a:t>8/17/2013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55C63-E6D7-40E5-8190-C5AB8F7191D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5EC7C-E05F-42C0-9988-9AE28FE887C1}" type="datetimeFigureOut">
              <a:rPr lang="en-US" smtClean="0"/>
              <a:t>8/17/2013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55C63-E6D7-40E5-8190-C5AB8F7191D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CE5EC7C-E05F-42C0-9988-9AE28FE887C1}" type="datetimeFigureOut">
              <a:rPr lang="en-US" smtClean="0"/>
              <a:t>8/17/2013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9A55C63-E6D7-40E5-8190-C5AB8F7191D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5EC7C-E05F-42C0-9988-9AE28FE887C1}" type="datetimeFigureOut">
              <a:rPr lang="en-US" smtClean="0"/>
              <a:t>8/17/2013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55C63-E6D7-40E5-8190-C5AB8F7191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CE5EC7C-E05F-42C0-9988-9AE28FE887C1}" type="datetimeFigureOut">
              <a:rPr lang="en-US" smtClean="0"/>
              <a:t>8/17/2013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9A55C63-E6D7-40E5-8190-C5AB8F7191DB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CE5EC7C-E05F-42C0-9988-9AE28FE887C1}" type="datetimeFigureOut">
              <a:rPr lang="en-US" smtClean="0"/>
              <a:t>8/17/2013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9A55C63-E6D7-40E5-8190-C5AB8F7191DB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CE5EC7C-E05F-42C0-9988-9AE28FE887C1}" type="datetimeFigureOut">
              <a:rPr lang="en-US" smtClean="0"/>
              <a:t>8/17/2013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9A55C63-E6D7-40E5-8190-C5AB8F7191D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477000" cy="1894362"/>
          </a:xfrm>
        </p:spPr>
        <p:txBody>
          <a:bodyPr>
            <a:noAutofit/>
          </a:bodyPr>
          <a:lstStyle/>
          <a:p>
            <a:r>
              <a:rPr lang="en-US" sz="4400" dirty="0" smtClean="0"/>
              <a:t>Prime Factorization</a:t>
            </a:r>
            <a:br>
              <a:rPr lang="en-US" sz="4400" dirty="0" smtClean="0"/>
            </a:br>
            <a:r>
              <a:rPr lang="en-US" sz="4400" dirty="0" smtClean="0"/>
              <a:t>Prime and Composite Numbers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474204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Prime Number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prime number is any whole number that has only two factors, itself and 1. </a:t>
            </a:r>
          </a:p>
          <a:p>
            <a:endParaRPr lang="en-US" dirty="0"/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5</a:t>
            </a:r>
          </a:p>
          <a:p>
            <a:pPr lvl="1"/>
            <a:r>
              <a:rPr lang="en-US" dirty="0" smtClean="0"/>
              <a:t>It only has two factors, 5 and 1</a:t>
            </a:r>
          </a:p>
          <a:p>
            <a:pPr lvl="1"/>
            <a:r>
              <a:rPr lang="en-US" dirty="0" smtClean="0"/>
              <a:t>5 x 1= 5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What are other examples of prime numbers?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001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Composite Number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Any number that is not a composite number</a:t>
            </a:r>
          </a:p>
          <a:p>
            <a:endParaRPr lang="en-US" dirty="0" smtClean="0"/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24</a:t>
            </a:r>
          </a:p>
          <a:p>
            <a:pPr lvl="1"/>
            <a:r>
              <a:rPr lang="en-US" dirty="0" smtClean="0"/>
              <a:t>2 x 12 = 24</a:t>
            </a:r>
          </a:p>
          <a:p>
            <a:pPr lvl="1"/>
            <a:r>
              <a:rPr lang="en-US" dirty="0" smtClean="0"/>
              <a:t>4 x 6 = 24</a:t>
            </a:r>
          </a:p>
          <a:p>
            <a:pPr lvl="1"/>
            <a:r>
              <a:rPr lang="en-US" dirty="0" smtClean="0"/>
              <a:t>3 x 8 = 24</a:t>
            </a:r>
          </a:p>
          <a:p>
            <a:pPr lvl="1"/>
            <a:r>
              <a:rPr lang="en-US" dirty="0" smtClean="0"/>
              <a:t>24 x 1 = 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368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Are the following numbers prime or composite?</a:t>
            </a:r>
          </a:p>
          <a:p>
            <a:endParaRPr lang="en-US" dirty="0"/>
          </a:p>
          <a:p>
            <a:r>
              <a:rPr lang="en-US" dirty="0" smtClean="0"/>
              <a:t>7</a:t>
            </a:r>
          </a:p>
          <a:p>
            <a:endParaRPr lang="en-US" dirty="0"/>
          </a:p>
          <a:p>
            <a:r>
              <a:rPr lang="en-US" dirty="0" smtClean="0"/>
              <a:t>16</a:t>
            </a:r>
          </a:p>
          <a:p>
            <a:endParaRPr lang="en-US" dirty="0"/>
          </a:p>
          <a:p>
            <a:r>
              <a:rPr lang="en-US" dirty="0" smtClean="0"/>
              <a:t>36</a:t>
            </a:r>
          </a:p>
          <a:p>
            <a:endParaRPr lang="en-US" dirty="0"/>
          </a:p>
          <a:p>
            <a:r>
              <a:rPr lang="en-US" dirty="0" smtClean="0"/>
              <a:t>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891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Prime Factorization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Prime factorization is finding the prime factors of a number. </a:t>
            </a:r>
          </a:p>
          <a:p>
            <a:r>
              <a:rPr lang="en-US" dirty="0" smtClean="0"/>
              <a:t>A factor tree can be used to find the prime factors.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6" name="Picture 2" descr="http://image.mathcaptain.com/cms/images/39/prime-factorization-tree-for-3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200400"/>
            <a:ext cx="5556024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88876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</TotalTime>
  <Words>118</Words>
  <Application>Microsoft Office PowerPoint</Application>
  <PresentationFormat>On-screen Show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Oriel</vt:lpstr>
      <vt:lpstr>Prime Factorization Prime and Composite Numbers</vt:lpstr>
      <vt:lpstr>Prime Number</vt:lpstr>
      <vt:lpstr>Composite Number</vt:lpstr>
      <vt:lpstr>Practice Problems</vt:lpstr>
      <vt:lpstr>Prime Factorization</vt:lpstr>
    </vt:vector>
  </TitlesOfParts>
  <Company>FCSS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Prime Factorization Prime and Composite Numbers</dc:title>
  <dc:creator>Windows User</dc:creator>
  <cp:lastModifiedBy>Windows User</cp:lastModifiedBy>
  <cp:revision>1</cp:revision>
  <dcterms:created xsi:type="dcterms:W3CDTF">2013-08-17T20:58:27Z</dcterms:created>
  <dcterms:modified xsi:type="dcterms:W3CDTF">2013-08-17T21:06:15Z</dcterms:modified>
</cp:coreProperties>
</file>