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DCA75D8-FAEE-4969-AEA5-A7E79EAECE19}" type="datetimeFigureOut">
              <a:rPr lang="en-US" smtClean="0"/>
              <a:t>8/26/2011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EA4416-44F3-4E87-909B-87424329DC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Vivid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Consider the following sentence: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Preston walked into the house.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150936"/>
          </a:xfrm>
        </p:spPr>
        <p:txBody>
          <a:bodyPr/>
          <a:lstStyle/>
          <a:p>
            <a:r>
              <a:rPr lang="en-US" dirty="0" smtClean="0"/>
              <a:t>Does that create a picture for you?  </a:t>
            </a:r>
          </a:p>
          <a:p>
            <a:r>
              <a:rPr lang="en-US" dirty="0" smtClean="0"/>
              <a:t>How could we spice it up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Over the next few slides think about the picture that each of these sentences creates</a:t>
            </a:r>
            <a:r>
              <a:rPr lang="en-US" dirty="0" smtClean="0"/>
              <a:t>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Can you draw emotions from each of the sentences even with only one word changed?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000" dirty="0" smtClean="0"/>
              <a:t>Preston slammed into the house. 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Preston </a:t>
            </a:r>
            <a:r>
              <a:rPr lang="en-US" sz="6000" dirty="0" smtClean="0"/>
              <a:t>darted into </a:t>
            </a:r>
            <a:r>
              <a:rPr lang="en-US" sz="6000" dirty="0" smtClean="0"/>
              <a:t>the house.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Preston sauntered into </a:t>
            </a:r>
            <a:r>
              <a:rPr lang="en-US" sz="6000" dirty="0" smtClean="0"/>
              <a:t>the house.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Preston </a:t>
            </a:r>
            <a:r>
              <a:rPr lang="en-US" sz="6000" dirty="0" smtClean="0"/>
              <a:t>danced into </a:t>
            </a:r>
            <a:r>
              <a:rPr lang="en-US" sz="6000" dirty="0" smtClean="0"/>
              <a:t>the house.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6000" dirty="0" smtClean="0"/>
              <a:t>Preston </a:t>
            </a:r>
            <a:r>
              <a:rPr lang="en-US" sz="6000" dirty="0" smtClean="0"/>
              <a:t>tiptoed into </a:t>
            </a:r>
            <a:r>
              <a:rPr lang="en-US" sz="6000" dirty="0" smtClean="0"/>
              <a:t>the house.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</TotalTime>
  <Words>90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Vivid Verbs</vt:lpstr>
      <vt:lpstr>Consider the following sentence:</vt:lpstr>
      <vt:lpstr>Slide 3</vt:lpstr>
      <vt:lpstr>Slide 4</vt:lpstr>
      <vt:lpstr>Slide 5</vt:lpstr>
      <vt:lpstr>Slide 6</vt:lpstr>
      <vt:lpstr>Slide 7</vt:lpstr>
      <vt:lpstr>Slide 8</vt:lpstr>
    </vt:vector>
  </TitlesOfParts>
  <Company>FCSS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Vivid Verbs</dc:title>
  <dc:creator>allie</dc:creator>
  <cp:lastModifiedBy>allie</cp:lastModifiedBy>
  <cp:revision>1</cp:revision>
  <dcterms:created xsi:type="dcterms:W3CDTF">2011-08-26T19:31:57Z</dcterms:created>
  <dcterms:modified xsi:type="dcterms:W3CDTF">2011-08-26T19:39:41Z</dcterms:modified>
</cp:coreProperties>
</file>